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83" r:id="rId6"/>
    <p:sldId id="280" r:id="rId7"/>
    <p:sldId id="281" r:id="rId8"/>
    <p:sldId id="282" r:id="rId9"/>
    <p:sldId id="284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7" r:id="rId24"/>
    <p:sldId id="278" r:id="rId25"/>
    <p:sldId id="273" r:id="rId26"/>
    <p:sldId id="274" r:id="rId27"/>
  </p:sldIdLst>
  <p:sldSz cx="9875838" cy="9875838"/>
  <p:notesSz cx="9875838" cy="9875838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82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618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68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58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88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74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49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26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27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42" y="1841863"/>
            <a:ext cx="9470571" cy="66620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37806" y="1461254"/>
            <a:ext cx="615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등록된 상품 순서 되로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데이터 씩 호출 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0"/>
            <a:ext cx="9875520" cy="9875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48994" y="3300603"/>
            <a:ext cx="2913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로그인시 </a:t>
            </a:r>
            <a:endParaRPr lang="en-US" altLang="ko-KR" sz="1200" dirty="0" smtClean="0"/>
          </a:p>
          <a:p>
            <a:r>
              <a:rPr lang="en-US" altLang="ko-KR" sz="1200" dirty="0" smtClean="0"/>
              <a:t>DB</a:t>
            </a:r>
            <a:r>
              <a:rPr lang="ko-KR" altLang="en-US" sz="1200" dirty="0" smtClean="0"/>
              <a:t>에 데이터 호출하여 일치 여부 확인 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6648994" y="4027769"/>
            <a:ext cx="2913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입력한 데이터와 </a:t>
            </a:r>
            <a:r>
              <a:rPr lang="en-US" altLang="ko-KR" sz="1200" dirty="0" smtClean="0"/>
              <a:t>DB</a:t>
            </a:r>
            <a:r>
              <a:rPr lang="ko-KR" altLang="en-US" sz="1200" dirty="0" smtClean="0"/>
              <a:t>데이터가 일치하면 </a:t>
            </a:r>
            <a:endParaRPr lang="en-US" altLang="ko-KR" sz="1200" dirty="0" smtClean="0"/>
          </a:p>
          <a:p>
            <a:r>
              <a:rPr lang="ko-KR" altLang="en-US" sz="1200" dirty="0" smtClean="0"/>
              <a:t>로그인 성공 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4841965" y="5451620"/>
            <a:ext cx="2913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아이디 비번 찾기 가능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2846" y="5128454"/>
            <a:ext cx="3008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아이디 저장 체크 한 상태로 로그인시</a:t>
            </a:r>
            <a:endParaRPr lang="en-US" altLang="ko-KR" sz="1200" dirty="0" smtClean="0"/>
          </a:p>
          <a:p>
            <a:r>
              <a:rPr lang="ko-KR" altLang="en-US" sz="1200" dirty="0" smtClean="0"/>
              <a:t>세션에 쿠키 값 저장하여 </a:t>
            </a:r>
            <a:r>
              <a:rPr lang="en-US" altLang="ko-KR" sz="1200" dirty="0" smtClean="0"/>
              <a:t>UUID </a:t>
            </a:r>
            <a:r>
              <a:rPr lang="ko-KR" altLang="en-US" sz="1200" dirty="0" smtClean="0"/>
              <a:t>만들어서 </a:t>
            </a:r>
            <a:endParaRPr lang="en-US" altLang="ko-KR" sz="1200" dirty="0" smtClean="0"/>
          </a:p>
          <a:p>
            <a:r>
              <a:rPr lang="en-US" altLang="ko-KR" sz="1200" dirty="0" smtClean="0"/>
              <a:t>DB </a:t>
            </a:r>
            <a:r>
              <a:rPr lang="ko-KR" altLang="en-US" sz="1200" dirty="0" smtClean="0"/>
              <a:t>저장 </a:t>
            </a:r>
            <a:r>
              <a:rPr lang="en-US" altLang="ko-KR" sz="1200" dirty="0" smtClean="0"/>
              <a:t>UUID </a:t>
            </a:r>
            <a:r>
              <a:rPr lang="ko-KR" altLang="en-US" sz="1200" dirty="0" smtClean="0"/>
              <a:t>값이 있을 경우 자동 로그인 </a:t>
            </a:r>
            <a:endParaRPr lang="ko-KR" altLang="en-US" sz="1200" dirty="0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3461658" y="5128454"/>
            <a:ext cx="117565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318"/>
            <a:ext cx="9875520" cy="9875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27417" y="2582146"/>
            <a:ext cx="2913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회원가입 데이터 입력 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5283926" y="3897140"/>
            <a:ext cx="2913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비밀번호와 비밀번호 확인 비밀번호가일치 하여야 회원가입 가능 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6311538" y="7419757"/>
            <a:ext cx="3041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가입하기 클릭 할 경우 </a:t>
            </a:r>
            <a:endParaRPr lang="en-US" altLang="ko-KR" sz="1200" dirty="0" smtClean="0"/>
          </a:p>
          <a:p>
            <a:r>
              <a:rPr lang="ko-KR" altLang="en-US" sz="1200" dirty="0" smtClean="0"/>
              <a:t>아이디 중복 체크와 비밀번호 확인 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071" y="4334342"/>
            <a:ext cx="1935730" cy="2177209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5747657" y="5133703"/>
            <a:ext cx="7445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92240" y="6511551"/>
            <a:ext cx="3239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우편번호 주소 찾기 </a:t>
            </a:r>
            <a:r>
              <a:rPr lang="en-US" altLang="ko-KR" sz="1400" dirty="0" smtClean="0"/>
              <a:t>API </a:t>
            </a:r>
            <a:r>
              <a:rPr lang="ko-KR" altLang="en-US" sz="1400" dirty="0" smtClean="0"/>
              <a:t>사용 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73086" y="8179242"/>
            <a:ext cx="3727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입력 칸 에 데이터를 다 넣어야 수정 가능 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0"/>
            <a:ext cx="9875520" cy="9875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8789" y="2849596"/>
            <a:ext cx="3727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DB </a:t>
            </a:r>
            <a:r>
              <a:rPr lang="ko-KR" altLang="en-US" sz="1400" dirty="0" smtClean="0"/>
              <a:t>데이터 와 업로드 사진 이름 이 같아야 불러 오기 가능  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190309" y="7665436"/>
            <a:ext cx="3727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장바구니와 구매하기 로그인 했을 경우에만 사용 가능 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0"/>
            <a:ext cx="9875520" cy="9875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46960" y="4442559"/>
            <a:ext cx="3727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상품 구매하기 등록된 상품들 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6457406" y="7805254"/>
            <a:ext cx="3065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취소 및 반품 클릭 시  주문 상품 처리 상태 변경 및 삭제 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19005" y="941714"/>
            <a:ext cx="3727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장바구니 페이지에서 보여주는 뷰 화면 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676399" y="4156765"/>
            <a:ext cx="3727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결제 하기 클릭 시 상품 구매 등록 요청 </a:t>
            </a:r>
            <a:r>
              <a:rPr lang="en-US" altLang="ko-KR" sz="1400" dirty="0" smtClean="0"/>
              <a:t>DB</a:t>
            </a:r>
            <a:r>
              <a:rPr lang="ko-KR" altLang="en-US" sz="1400" dirty="0" smtClean="0"/>
              <a:t>저장 하고 장바구니 삭제 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장바구니 삭제 할 시 장바구니 데이터 삭제 </a:t>
            </a:r>
            <a:endParaRPr lang="en-US" altLang="ko-K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65714" y="1017301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관리자 가 게시글 및 이벤트 작성 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930537" y="7701129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게시글 클릭 시 상세 페이지 이동  조회수 증가   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3097" y="976511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관리자만 게시글 수정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삭제 가능  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8"/>
            <a:ext cx="987552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17475" y="3327825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로그인 된 회원만 리뷰 작성 및 문의 작성 가능  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08960" y="6569015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글쓴이와 로그인회원이 일치하면 수정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삭제 가능 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108960" y="6876792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관리자는 리뷰 글 삭제 가능 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317" y="8843554"/>
            <a:ext cx="9875837" cy="103228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74766" y="522513"/>
            <a:ext cx="8921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/>
              <a:t>데이터 베이스 설계도 </a:t>
            </a:r>
            <a:endParaRPr lang="ko-KR" altLang="en-US" sz="4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19" y="1894114"/>
            <a:ext cx="9448800" cy="65183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520" y="9144000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데이터 베이스 설계 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연관 관계도 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-16117"/>
            <a:ext cx="9875520" cy="98755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8836456"/>
            <a:ext cx="9875837" cy="103228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4766" y="522513"/>
            <a:ext cx="8921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/>
              <a:t>서버와 클라이언트 관계도</a:t>
            </a:r>
            <a:endParaRPr lang="ko-KR" altLang="en-US" sz="4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9600D7-511A-FB62-69EC-C3F9C0D75471}"/>
              </a:ext>
            </a:extLst>
          </p:cNvPr>
          <p:cNvSpPr/>
          <p:nvPr/>
        </p:nvSpPr>
        <p:spPr>
          <a:xfrm>
            <a:off x="1370622" y="4231643"/>
            <a:ext cx="1520805" cy="21072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EC9D1E-AE39-7FEE-BCC6-BA14D352626A}"/>
              </a:ext>
            </a:extLst>
          </p:cNvPr>
          <p:cNvSpPr/>
          <p:nvPr/>
        </p:nvSpPr>
        <p:spPr>
          <a:xfrm>
            <a:off x="1371257" y="2252837"/>
            <a:ext cx="1520806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BD38CE-86A3-0271-87F1-C3AF6DBDA631}"/>
              </a:ext>
            </a:extLst>
          </p:cNvPr>
          <p:cNvSpPr/>
          <p:nvPr/>
        </p:nvSpPr>
        <p:spPr>
          <a:xfrm>
            <a:off x="1356860" y="3220842"/>
            <a:ext cx="1520806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E28A4F-4235-D63F-201D-666882E4A146}"/>
              </a:ext>
            </a:extLst>
          </p:cNvPr>
          <p:cNvSpPr/>
          <p:nvPr/>
        </p:nvSpPr>
        <p:spPr>
          <a:xfrm>
            <a:off x="1539776" y="4483832"/>
            <a:ext cx="1212898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F5621B-312F-E612-0BE7-EA9DD2F9EDAC}"/>
              </a:ext>
            </a:extLst>
          </p:cNvPr>
          <p:cNvSpPr/>
          <p:nvPr/>
        </p:nvSpPr>
        <p:spPr>
          <a:xfrm>
            <a:off x="1539776" y="5394724"/>
            <a:ext cx="1212896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D401D63-C901-6CB5-B4AD-218B29EF7C5E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flipH="1">
            <a:off x="2117263" y="2972139"/>
            <a:ext cx="14397" cy="24870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705C828-FE0A-EC5B-00CF-8075506469EE}"/>
              </a:ext>
            </a:extLst>
          </p:cNvPr>
          <p:cNvCxnSpPr>
            <a:cxnSpLocks/>
            <a:stCxn id="27" idx="2"/>
            <a:endCxn id="25" idx="0"/>
          </p:cNvCxnSpPr>
          <p:nvPr/>
        </p:nvCxnSpPr>
        <p:spPr>
          <a:xfrm>
            <a:off x="2117263" y="3940144"/>
            <a:ext cx="13762" cy="29149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B755991-0580-D6BB-EB14-BCBC557071DC}"/>
              </a:ext>
            </a:extLst>
          </p:cNvPr>
          <p:cNvCxnSpPr>
            <a:stCxn id="25" idx="2"/>
            <a:endCxn id="38" idx="0"/>
          </p:cNvCxnSpPr>
          <p:nvPr/>
        </p:nvCxnSpPr>
        <p:spPr>
          <a:xfrm>
            <a:off x="2131025" y="6338895"/>
            <a:ext cx="15198" cy="32351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BE20462-81AB-5B5A-BB7C-311E660A9632}"/>
              </a:ext>
            </a:extLst>
          </p:cNvPr>
          <p:cNvSpPr txBox="1"/>
          <p:nvPr/>
        </p:nvSpPr>
        <p:spPr>
          <a:xfrm>
            <a:off x="1567921" y="3479735"/>
            <a:ext cx="112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Controller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5DD08C-5633-813C-C84E-E2E0E8C32590}"/>
              </a:ext>
            </a:extLst>
          </p:cNvPr>
          <p:cNvSpPr txBox="1"/>
          <p:nvPr/>
        </p:nvSpPr>
        <p:spPr>
          <a:xfrm>
            <a:off x="1539459" y="4675422"/>
            <a:ext cx="1212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Service(Repository)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81FD08-1FDF-66A9-8B44-C223FADB83B0}"/>
              </a:ext>
            </a:extLst>
          </p:cNvPr>
          <p:cNvSpPr txBox="1"/>
          <p:nvPr/>
        </p:nvSpPr>
        <p:spPr>
          <a:xfrm>
            <a:off x="1905481" y="5536936"/>
            <a:ext cx="451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DTO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49C2A4B-D955-9295-D38F-0CFD29F6BA74}"/>
              </a:ext>
            </a:extLst>
          </p:cNvPr>
          <p:cNvSpPr/>
          <p:nvPr/>
        </p:nvSpPr>
        <p:spPr>
          <a:xfrm>
            <a:off x="1385820" y="6662405"/>
            <a:ext cx="1520805" cy="7193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9E17DF-0A32-40C1-FEEC-5A2F53E17047}"/>
              </a:ext>
            </a:extLst>
          </p:cNvPr>
          <p:cNvSpPr txBox="1"/>
          <p:nvPr/>
        </p:nvSpPr>
        <p:spPr>
          <a:xfrm>
            <a:off x="1539776" y="2360323"/>
            <a:ext cx="1082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j-ea"/>
                <a:ea typeface="+mj-ea"/>
              </a:rPr>
              <a:t>Client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30C809-1BE0-68A5-A2EF-5D0E1E753CB4}"/>
              </a:ext>
            </a:extLst>
          </p:cNvPr>
          <p:cNvSpPr txBox="1"/>
          <p:nvPr/>
        </p:nvSpPr>
        <p:spPr>
          <a:xfrm>
            <a:off x="1582970" y="684167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클라이언트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5806B7F-1B30-8C86-E691-522F0F302E7E}"/>
              </a:ext>
            </a:extLst>
          </p:cNvPr>
          <p:cNvSpPr/>
          <p:nvPr/>
        </p:nvSpPr>
        <p:spPr>
          <a:xfrm>
            <a:off x="3212921" y="4204561"/>
            <a:ext cx="1520805" cy="21072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07B7521-B20F-1F4C-10B1-0A3F4DBCF49E}"/>
              </a:ext>
            </a:extLst>
          </p:cNvPr>
          <p:cNvSpPr/>
          <p:nvPr/>
        </p:nvSpPr>
        <p:spPr>
          <a:xfrm>
            <a:off x="3194579" y="3214912"/>
            <a:ext cx="1520806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5D00DA1-286F-868E-9A90-976E80C6AF85}"/>
              </a:ext>
            </a:extLst>
          </p:cNvPr>
          <p:cNvSpPr/>
          <p:nvPr/>
        </p:nvSpPr>
        <p:spPr>
          <a:xfrm>
            <a:off x="3194580" y="6653695"/>
            <a:ext cx="1520805" cy="7193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DC3413C-0BAA-22FE-A8FB-E7CE7C831FA4}"/>
              </a:ext>
            </a:extLst>
          </p:cNvPr>
          <p:cNvSpPr/>
          <p:nvPr/>
        </p:nvSpPr>
        <p:spPr>
          <a:xfrm>
            <a:off x="3381268" y="4502161"/>
            <a:ext cx="1212898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AA0FEFC-0E7F-CECC-DD46-8E869B0994F0}"/>
              </a:ext>
            </a:extLst>
          </p:cNvPr>
          <p:cNvSpPr/>
          <p:nvPr/>
        </p:nvSpPr>
        <p:spPr>
          <a:xfrm>
            <a:off x="3366874" y="5395746"/>
            <a:ext cx="1212896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0F6AF3E-48B1-5560-920D-467EB44AD0D1}"/>
              </a:ext>
            </a:extLst>
          </p:cNvPr>
          <p:cNvCxnSpPr>
            <a:cxnSpLocks/>
            <a:stCxn id="73" idx="2"/>
            <a:endCxn id="54" idx="0"/>
          </p:cNvCxnSpPr>
          <p:nvPr/>
        </p:nvCxnSpPr>
        <p:spPr>
          <a:xfrm flipH="1">
            <a:off x="3954982" y="2975911"/>
            <a:ext cx="18342" cy="23900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2D76A21-AEF5-3477-BED0-42B7B117AC15}"/>
              </a:ext>
            </a:extLst>
          </p:cNvPr>
          <p:cNvCxnSpPr>
            <a:cxnSpLocks/>
            <a:stCxn id="54" idx="2"/>
            <a:endCxn id="53" idx="0"/>
          </p:cNvCxnSpPr>
          <p:nvPr/>
        </p:nvCxnSpPr>
        <p:spPr>
          <a:xfrm>
            <a:off x="3954982" y="3934214"/>
            <a:ext cx="18342" cy="270347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CD959C8-A2AD-5AF3-6C8F-EBF1B01225FA}"/>
              </a:ext>
            </a:extLst>
          </p:cNvPr>
          <p:cNvCxnSpPr>
            <a:stCxn id="53" idx="2"/>
          </p:cNvCxnSpPr>
          <p:nvPr/>
        </p:nvCxnSpPr>
        <p:spPr>
          <a:xfrm flipH="1">
            <a:off x="3954983" y="6311813"/>
            <a:ext cx="18341" cy="36214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4086BB0-FC85-3A90-7518-C09E070C4E21}"/>
              </a:ext>
            </a:extLst>
          </p:cNvPr>
          <p:cNvSpPr txBox="1"/>
          <p:nvPr/>
        </p:nvSpPr>
        <p:spPr>
          <a:xfrm>
            <a:off x="3681962" y="3376233"/>
            <a:ext cx="58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DTO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B437C91-DB3D-57AF-1AAA-4937DFF7D211}"/>
              </a:ext>
            </a:extLst>
          </p:cNvPr>
          <p:cNvSpPr txBox="1"/>
          <p:nvPr/>
        </p:nvSpPr>
        <p:spPr>
          <a:xfrm>
            <a:off x="3381268" y="4687098"/>
            <a:ext cx="1212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Service(Repository)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9A98BCE-3A93-B9BF-180E-1D857D1CB75D}"/>
              </a:ext>
            </a:extLst>
          </p:cNvPr>
          <p:cNvSpPr txBox="1"/>
          <p:nvPr/>
        </p:nvSpPr>
        <p:spPr>
          <a:xfrm>
            <a:off x="3549615" y="5548038"/>
            <a:ext cx="8107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Controller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07B7521-B20F-1F4C-10B1-0A3F4DBCF49E}"/>
              </a:ext>
            </a:extLst>
          </p:cNvPr>
          <p:cNvSpPr/>
          <p:nvPr/>
        </p:nvSpPr>
        <p:spPr>
          <a:xfrm>
            <a:off x="3212921" y="2256609"/>
            <a:ext cx="1520806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04F911C-9626-CB25-883A-D64AA52AAEEE}"/>
              </a:ext>
            </a:extLst>
          </p:cNvPr>
          <p:cNvSpPr txBox="1"/>
          <p:nvPr/>
        </p:nvSpPr>
        <p:spPr>
          <a:xfrm>
            <a:off x="3366876" y="6843613"/>
            <a:ext cx="1082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+mj-ea"/>
                <a:ea typeface="+mj-ea"/>
              </a:rPr>
              <a:t>Client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B3D2E1-9B6F-7143-5158-A1672E8CA4D6}"/>
              </a:ext>
            </a:extLst>
          </p:cNvPr>
          <p:cNvSpPr txBox="1"/>
          <p:nvPr/>
        </p:nvSpPr>
        <p:spPr>
          <a:xfrm>
            <a:off x="3669970" y="2410795"/>
            <a:ext cx="60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DAO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753" y="2245509"/>
            <a:ext cx="4582807" cy="4143375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5277394" y="6673958"/>
            <a:ext cx="42193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DAO -&gt; </a:t>
            </a:r>
            <a:r>
              <a:rPr lang="ko-KR" altLang="en-US" dirty="0" smtClean="0"/>
              <a:t>데이터베이스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오라클 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r>
              <a:rPr lang="ko-KR" altLang="en-US" sz="1400" dirty="0" smtClean="0"/>
              <a:t>조회</a:t>
            </a:r>
            <a:r>
              <a:rPr lang="en-US" altLang="ko-KR" sz="1400" dirty="0" smtClean="0"/>
              <a:t>(Select) , </a:t>
            </a:r>
            <a:r>
              <a:rPr lang="ko-KR" altLang="en-US" sz="1400" dirty="0" smtClean="0"/>
              <a:t>등록</a:t>
            </a:r>
            <a:r>
              <a:rPr lang="en-US" altLang="ko-KR" sz="1400" dirty="0" smtClean="0"/>
              <a:t>(Insert) , </a:t>
            </a:r>
            <a:r>
              <a:rPr lang="ko-KR" altLang="en-US" sz="1400" dirty="0" smtClean="0"/>
              <a:t>수정</a:t>
            </a:r>
            <a:r>
              <a:rPr lang="en-US" altLang="ko-KR" sz="1400" dirty="0" smtClean="0"/>
              <a:t>(update) ,</a:t>
            </a:r>
            <a:r>
              <a:rPr lang="ko-KR" altLang="en-US" sz="1400" dirty="0" smtClean="0"/>
              <a:t>삭제</a:t>
            </a:r>
            <a:r>
              <a:rPr lang="en-US" altLang="ko-KR" sz="1400" dirty="0" smtClean="0"/>
              <a:t>(delete)</a:t>
            </a:r>
            <a:endParaRPr lang="en-US" altLang="ko-KR" sz="1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86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8"/>
            <a:ext cx="987552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" y="318"/>
            <a:ext cx="987552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552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5" y="3070"/>
            <a:ext cx="9875520" cy="98755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8856617"/>
            <a:ext cx="9875520" cy="101890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323500" y="7211951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5819501" y="7188593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/>
          <p:cNvSpPr txBox="1"/>
          <p:nvPr/>
        </p:nvSpPr>
        <p:spPr>
          <a:xfrm>
            <a:off x="3860262" y="344780"/>
            <a:ext cx="274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전체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</a:t>
            </a:r>
            <a:r>
              <a:rPr lang="en-US" altLang="ko-KR" dirty="0" smtClean="0"/>
              <a:t>)</a:t>
            </a:r>
            <a:r>
              <a:rPr lang="ko-KR" altLang="en-US" dirty="0" smtClean="0"/>
              <a:t> 플로우 차트 </a:t>
            </a:r>
            <a:endParaRPr lang="ko-KR" altLang="en-US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1427005" y="5346363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014457" y="5453256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장바구니  </a:t>
            </a:r>
            <a:endParaRPr lang="ko-KR" alt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1382460" y="7433007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 </a:t>
            </a:r>
            <a:r>
              <a:rPr lang="en-US" altLang="ko-KR" dirty="0" smtClean="0"/>
              <a:t>(</a:t>
            </a:r>
            <a:r>
              <a:rPr lang="ko-KR" altLang="en-US" dirty="0" smtClean="0">
                <a:solidFill>
                  <a:schemeClr val="accent1"/>
                </a:solidFill>
              </a:rPr>
              <a:t>서비스 이용</a:t>
            </a:r>
            <a:r>
              <a:rPr lang="en-US" altLang="ko-KR" dirty="0" smtClean="0"/>
              <a:t>)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152" name="TextBox 151"/>
          <p:cNvSpPr txBox="1"/>
          <p:nvPr/>
        </p:nvSpPr>
        <p:spPr>
          <a:xfrm>
            <a:off x="5985059" y="7433007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관리자</a:t>
            </a:r>
            <a:r>
              <a:rPr lang="en-US" altLang="ko-KR" dirty="0" smtClean="0"/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서비스제공</a:t>
            </a:r>
            <a:r>
              <a:rPr lang="en-US" altLang="ko-KR" dirty="0" smtClean="0"/>
              <a:t>)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199" name="모서리가 둥근 직사각형 198"/>
          <p:cNvSpPr/>
          <p:nvPr/>
        </p:nvSpPr>
        <p:spPr>
          <a:xfrm>
            <a:off x="2473227" y="1104533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모서리가 둥근 직사각형 199"/>
          <p:cNvSpPr/>
          <p:nvPr/>
        </p:nvSpPr>
        <p:spPr>
          <a:xfrm>
            <a:off x="2473228" y="1902378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모서리가 둥근 직사각형 200"/>
          <p:cNvSpPr/>
          <p:nvPr/>
        </p:nvSpPr>
        <p:spPr>
          <a:xfrm>
            <a:off x="2473229" y="2693776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모서리가 둥근 직사각형 201"/>
          <p:cNvSpPr/>
          <p:nvPr/>
        </p:nvSpPr>
        <p:spPr>
          <a:xfrm>
            <a:off x="2473229" y="3491620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3" name="직선 화살표 연결선 202"/>
          <p:cNvCxnSpPr/>
          <p:nvPr/>
        </p:nvCxnSpPr>
        <p:spPr>
          <a:xfrm>
            <a:off x="3152496" y="2393626"/>
            <a:ext cx="1" cy="2922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/>
          <p:nvPr/>
        </p:nvCxnSpPr>
        <p:spPr>
          <a:xfrm>
            <a:off x="3152497" y="1631304"/>
            <a:ext cx="1" cy="2922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/>
          <p:nvPr/>
        </p:nvCxnSpPr>
        <p:spPr>
          <a:xfrm>
            <a:off x="3152493" y="4028906"/>
            <a:ext cx="1" cy="2922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모서리가 둥근 직사각형 205"/>
          <p:cNvSpPr/>
          <p:nvPr/>
        </p:nvSpPr>
        <p:spPr>
          <a:xfrm>
            <a:off x="4850587" y="1693040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TextBox 206"/>
          <p:cNvSpPr txBox="1"/>
          <p:nvPr/>
        </p:nvSpPr>
        <p:spPr>
          <a:xfrm>
            <a:off x="2016029" y="1168619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메인  </a:t>
            </a:r>
            <a:endParaRPr lang="ko-KR" altLang="en-US" dirty="0"/>
          </a:p>
        </p:txBody>
      </p:sp>
      <p:sp>
        <p:nvSpPr>
          <p:cNvPr id="208" name="TextBox 207"/>
          <p:cNvSpPr txBox="1"/>
          <p:nvPr/>
        </p:nvSpPr>
        <p:spPr>
          <a:xfrm>
            <a:off x="2016025" y="2765127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로그인  </a:t>
            </a:r>
            <a:endParaRPr lang="ko-KR" altLang="en-US" dirty="0"/>
          </a:p>
        </p:txBody>
      </p:sp>
      <p:sp>
        <p:nvSpPr>
          <p:cNvPr id="209" name="TextBox 208"/>
          <p:cNvSpPr txBox="1"/>
          <p:nvPr/>
        </p:nvSpPr>
        <p:spPr>
          <a:xfrm>
            <a:off x="2016025" y="1951521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  </a:t>
            </a:r>
            <a:endParaRPr lang="ko-KR" altLang="en-US" dirty="0"/>
          </a:p>
        </p:txBody>
      </p:sp>
      <p:sp>
        <p:nvSpPr>
          <p:cNvPr id="210" name="TextBox 209"/>
          <p:cNvSpPr txBox="1"/>
          <p:nvPr/>
        </p:nvSpPr>
        <p:spPr>
          <a:xfrm>
            <a:off x="2621345" y="3571782"/>
            <a:ext cx="1177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회원이용  </a:t>
            </a:r>
            <a:endParaRPr lang="ko-KR" altLang="en-US" dirty="0"/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3609698" y="5372703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모서리가 둥근 직사각형 211"/>
          <p:cNvSpPr/>
          <p:nvPr/>
        </p:nvSpPr>
        <p:spPr>
          <a:xfrm>
            <a:off x="3047988" y="4319867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TextBox 212"/>
          <p:cNvSpPr txBox="1"/>
          <p:nvPr/>
        </p:nvSpPr>
        <p:spPr>
          <a:xfrm>
            <a:off x="2655489" y="4403965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 구매  </a:t>
            </a:r>
            <a:endParaRPr lang="ko-KR" altLang="en-US" dirty="0"/>
          </a:p>
        </p:txBody>
      </p:sp>
      <p:sp>
        <p:nvSpPr>
          <p:cNvPr id="214" name="TextBox 213"/>
          <p:cNvSpPr txBox="1"/>
          <p:nvPr/>
        </p:nvSpPr>
        <p:spPr>
          <a:xfrm>
            <a:off x="3655398" y="5444873"/>
            <a:ext cx="1294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구매 내역  </a:t>
            </a:r>
            <a:endParaRPr lang="ko-KR" altLang="en-US" dirty="0"/>
          </a:p>
        </p:txBody>
      </p:sp>
      <p:sp>
        <p:nvSpPr>
          <p:cNvPr id="215" name="모서리가 둥근 직사각형 214"/>
          <p:cNvSpPr/>
          <p:nvPr/>
        </p:nvSpPr>
        <p:spPr>
          <a:xfrm>
            <a:off x="4866099" y="2668841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모서리가 둥근 직사각형 215"/>
          <p:cNvSpPr/>
          <p:nvPr/>
        </p:nvSpPr>
        <p:spPr>
          <a:xfrm>
            <a:off x="4866098" y="3536403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7" name="직선 화살표 연결선 216"/>
          <p:cNvCxnSpPr/>
          <p:nvPr/>
        </p:nvCxnSpPr>
        <p:spPr>
          <a:xfrm>
            <a:off x="3798640" y="4866747"/>
            <a:ext cx="454715" cy="505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/>
          <p:cNvCxnSpPr/>
          <p:nvPr/>
        </p:nvCxnSpPr>
        <p:spPr>
          <a:xfrm>
            <a:off x="3798640" y="3771956"/>
            <a:ext cx="1067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/>
          <p:cNvCxnSpPr/>
          <p:nvPr/>
        </p:nvCxnSpPr>
        <p:spPr>
          <a:xfrm>
            <a:off x="3143774" y="3203711"/>
            <a:ext cx="1" cy="2922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/>
          <p:cNvCxnSpPr/>
          <p:nvPr/>
        </p:nvCxnSpPr>
        <p:spPr>
          <a:xfrm>
            <a:off x="2794829" y="5627186"/>
            <a:ext cx="8148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꺾인 연결선 220"/>
          <p:cNvCxnSpPr/>
          <p:nvPr/>
        </p:nvCxnSpPr>
        <p:spPr>
          <a:xfrm rot="5400000">
            <a:off x="1761963" y="4417704"/>
            <a:ext cx="1248345" cy="4704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/>
          <p:cNvCxnSpPr/>
          <p:nvPr/>
        </p:nvCxnSpPr>
        <p:spPr>
          <a:xfrm flipH="1">
            <a:off x="3814163" y="2969689"/>
            <a:ext cx="1051936" cy="22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3" name="TextBox 222"/>
          <p:cNvSpPr txBox="1"/>
          <p:nvPr/>
        </p:nvSpPr>
        <p:spPr>
          <a:xfrm>
            <a:off x="5036616" y="2748407"/>
            <a:ext cx="109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관리자접속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224" name="TextBox 223"/>
          <p:cNvSpPr txBox="1"/>
          <p:nvPr/>
        </p:nvSpPr>
        <p:spPr>
          <a:xfrm>
            <a:off x="4439176" y="3564896"/>
            <a:ext cx="2272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회원 수정</a:t>
            </a:r>
            <a:r>
              <a:rPr lang="en-US" altLang="ko-KR" sz="1400" dirty="0" smtClean="0"/>
              <a:t>/</a:t>
            </a:r>
          </a:p>
          <a:p>
            <a:pPr algn="ctr"/>
            <a:r>
              <a:rPr lang="ko-KR" altLang="en-US" sz="1400" dirty="0" smtClean="0"/>
              <a:t>탈퇴  </a:t>
            </a:r>
            <a:endParaRPr lang="ko-KR" altLang="en-US" sz="1400" dirty="0"/>
          </a:p>
        </p:txBody>
      </p:sp>
      <p:sp>
        <p:nvSpPr>
          <p:cNvPr id="225" name="모서리가 둥근 직사각형 224"/>
          <p:cNvSpPr/>
          <p:nvPr/>
        </p:nvSpPr>
        <p:spPr>
          <a:xfrm>
            <a:off x="4877346" y="4337016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TextBox 225"/>
          <p:cNvSpPr txBox="1"/>
          <p:nvPr/>
        </p:nvSpPr>
        <p:spPr>
          <a:xfrm>
            <a:off x="4850588" y="4450698"/>
            <a:ext cx="142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 리뷰   </a:t>
            </a:r>
            <a:endParaRPr lang="ko-KR" altLang="en-US" dirty="0"/>
          </a:p>
        </p:txBody>
      </p:sp>
      <p:cxnSp>
        <p:nvCxnSpPr>
          <p:cNvPr id="227" name="직선 화살표 연결선 226"/>
          <p:cNvCxnSpPr/>
          <p:nvPr/>
        </p:nvCxnSpPr>
        <p:spPr>
          <a:xfrm flipV="1">
            <a:off x="5523425" y="2198628"/>
            <a:ext cx="0" cy="453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8" name="직선 화살표 연결선 227"/>
          <p:cNvCxnSpPr>
            <a:stCxn id="215" idx="2"/>
            <a:endCxn id="224" idx="0"/>
          </p:cNvCxnSpPr>
          <p:nvPr/>
        </p:nvCxnSpPr>
        <p:spPr>
          <a:xfrm>
            <a:off x="5545368" y="3174429"/>
            <a:ext cx="30277" cy="390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9" name="TextBox 228"/>
          <p:cNvSpPr txBox="1"/>
          <p:nvPr/>
        </p:nvSpPr>
        <p:spPr>
          <a:xfrm>
            <a:off x="4896376" y="1777819"/>
            <a:ext cx="132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 등록   </a:t>
            </a:r>
            <a:endParaRPr lang="ko-KR" altLang="en-US" dirty="0"/>
          </a:p>
        </p:txBody>
      </p:sp>
      <p:sp>
        <p:nvSpPr>
          <p:cNvPr id="230" name="모서리가 둥근 직사각형 229"/>
          <p:cNvSpPr/>
          <p:nvPr/>
        </p:nvSpPr>
        <p:spPr>
          <a:xfrm>
            <a:off x="6814634" y="2668841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1" name="구부러진 연결선 230"/>
          <p:cNvCxnSpPr>
            <a:stCxn id="206" idx="1"/>
          </p:cNvCxnSpPr>
          <p:nvPr/>
        </p:nvCxnSpPr>
        <p:spPr>
          <a:xfrm rot="10800000" flipV="1">
            <a:off x="3900151" y="1945833"/>
            <a:ext cx="950437" cy="238697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2" name="모서리가 둥근 직사각형 231"/>
          <p:cNvSpPr/>
          <p:nvPr/>
        </p:nvSpPr>
        <p:spPr>
          <a:xfrm>
            <a:off x="6840743" y="1709691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3" name="직선 화살표 연결선 232"/>
          <p:cNvCxnSpPr/>
          <p:nvPr/>
        </p:nvCxnSpPr>
        <p:spPr>
          <a:xfrm flipV="1">
            <a:off x="6208722" y="2206680"/>
            <a:ext cx="640765" cy="510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4" name="직선 화살표 연결선 233"/>
          <p:cNvCxnSpPr>
            <a:endCxn id="230" idx="1"/>
          </p:cNvCxnSpPr>
          <p:nvPr/>
        </p:nvCxnSpPr>
        <p:spPr>
          <a:xfrm flipV="1">
            <a:off x="6224636" y="2921635"/>
            <a:ext cx="589998" cy="8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6825232" y="1803406"/>
            <a:ext cx="132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 삭제   </a:t>
            </a:r>
            <a:endParaRPr lang="ko-KR" altLang="en-US" dirty="0"/>
          </a:p>
        </p:txBody>
      </p:sp>
      <p:sp>
        <p:nvSpPr>
          <p:cNvPr id="236" name="TextBox 235"/>
          <p:cNvSpPr txBox="1"/>
          <p:nvPr/>
        </p:nvSpPr>
        <p:spPr>
          <a:xfrm>
            <a:off x="6840743" y="2736969"/>
            <a:ext cx="132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상품 조회   </a:t>
            </a:r>
            <a:endParaRPr lang="ko-KR" altLang="en-US" dirty="0"/>
          </a:p>
        </p:txBody>
      </p:sp>
      <p:cxnSp>
        <p:nvCxnSpPr>
          <p:cNvPr id="237" name="직선 화살표 연결선 236"/>
          <p:cNvCxnSpPr>
            <a:endCxn id="225" idx="1"/>
          </p:cNvCxnSpPr>
          <p:nvPr/>
        </p:nvCxnSpPr>
        <p:spPr>
          <a:xfrm>
            <a:off x="4440069" y="4581526"/>
            <a:ext cx="437277" cy="8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모서리가 둥근 직사각형 237"/>
          <p:cNvSpPr/>
          <p:nvPr/>
        </p:nvSpPr>
        <p:spPr>
          <a:xfrm>
            <a:off x="2488367" y="6192936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모서리가 둥근 직사각형 238"/>
          <p:cNvSpPr/>
          <p:nvPr/>
        </p:nvSpPr>
        <p:spPr>
          <a:xfrm>
            <a:off x="5353577" y="5371196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TextBox 239"/>
          <p:cNvSpPr txBox="1"/>
          <p:nvPr/>
        </p:nvSpPr>
        <p:spPr>
          <a:xfrm>
            <a:off x="2503507" y="6185455"/>
            <a:ext cx="132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장바구니 </a:t>
            </a:r>
            <a:r>
              <a:rPr lang="en-US" altLang="ko-KR" sz="1400" dirty="0" smtClean="0"/>
              <a:t>/</a:t>
            </a:r>
          </a:p>
          <a:p>
            <a:pPr algn="ctr"/>
            <a:r>
              <a:rPr lang="ko-KR" altLang="en-US" sz="1400" dirty="0" smtClean="0"/>
              <a:t>상품삭제   </a:t>
            </a:r>
            <a:endParaRPr lang="ko-KR" altLang="en-US" sz="1400" dirty="0"/>
          </a:p>
        </p:txBody>
      </p:sp>
      <p:cxnSp>
        <p:nvCxnSpPr>
          <p:cNvPr id="241" name="직선 화살표 연결선 240"/>
          <p:cNvCxnSpPr>
            <a:endCxn id="238" idx="1"/>
          </p:cNvCxnSpPr>
          <p:nvPr/>
        </p:nvCxnSpPr>
        <p:spPr>
          <a:xfrm>
            <a:off x="2133588" y="5878291"/>
            <a:ext cx="354779" cy="567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/>
          <p:cNvCxnSpPr>
            <a:stCxn id="225" idx="2"/>
            <a:endCxn id="239" idx="0"/>
          </p:cNvCxnSpPr>
          <p:nvPr/>
        </p:nvCxnSpPr>
        <p:spPr>
          <a:xfrm>
            <a:off x="5556615" y="4842604"/>
            <a:ext cx="476231" cy="528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5312389" y="5506428"/>
            <a:ext cx="1426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리뷰 수정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삭제   </a:t>
            </a:r>
            <a:endParaRPr lang="ko-KR" altLang="en-US" sz="1400" dirty="0"/>
          </a:p>
        </p:txBody>
      </p:sp>
      <p:sp>
        <p:nvSpPr>
          <p:cNvPr id="244" name="모서리가 둥근 직사각형 243"/>
          <p:cNvSpPr/>
          <p:nvPr/>
        </p:nvSpPr>
        <p:spPr>
          <a:xfrm>
            <a:off x="6810092" y="3503654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모서리가 둥근 직사각형 244"/>
          <p:cNvSpPr/>
          <p:nvPr/>
        </p:nvSpPr>
        <p:spPr>
          <a:xfrm>
            <a:off x="6821677" y="4339448"/>
            <a:ext cx="1358537" cy="505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1" name="꺾인 연결선 250"/>
          <p:cNvCxnSpPr>
            <a:stCxn id="202" idx="3"/>
            <a:endCxn id="244" idx="0"/>
          </p:cNvCxnSpPr>
          <p:nvPr/>
        </p:nvCxnSpPr>
        <p:spPr>
          <a:xfrm flipV="1">
            <a:off x="3831766" y="3503654"/>
            <a:ext cx="3657595" cy="240760"/>
          </a:xfrm>
          <a:prstGeom prst="bentConnector4">
            <a:avLst>
              <a:gd name="adj1" fmla="val 12857"/>
              <a:gd name="adj2" fmla="val 1999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TextBox 262"/>
          <p:cNvSpPr txBox="1"/>
          <p:nvPr/>
        </p:nvSpPr>
        <p:spPr>
          <a:xfrm>
            <a:off x="6821677" y="3593506"/>
            <a:ext cx="132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QnA </a:t>
            </a:r>
            <a:r>
              <a:rPr lang="ko-KR" altLang="en-US" dirty="0" smtClean="0"/>
              <a:t>등록   </a:t>
            </a:r>
            <a:endParaRPr lang="ko-KR" altLang="en-US" dirty="0"/>
          </a:p>
        </p:txBody>
      </p:sp>
      <p:sp>
        <p:nvSpPr>
          <p:cNvPr id="264" name="TextBox 263"/>
          <p:cNvSpPr txBox="1"/>
          <p:nvPr/>
        </p:nvSpPr>
        <p:spPr>
          <a:xfrm>
            <a:off x="6836815" y="4405144"/>
            <a:ext cx="132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QnA </a:t>
            </a:r>
            <a:r>
              <a:rPr lang="ko-KR" altLang="en-US" dirty="0" smtClean="0"/>
              <a:t>답변   </a:t>
            </a:r>
            <a:endParaRPr lang="ko-KR" altLang="en-US" dirty="0"/>
          </a:p>
        </p:txBody>
      </p:sp>
      <p:cxnSp>
        <p:nvCxnSpPr>
          <p:cNvPr id="265" name="직선 화살표 연결선 264"/>
          <p:cNvCxnSpPr>
            <a:stCxn id="244" idx="2"/>
            <a:endCxn id="245" idx="0"/>
          </p:cNvCxnSpPr>
          <p:nvPr/>
        </p:nvCxnSpPr>
        <p:spPr>
          <a:xfrm>
            <a:off x="7489361" y="4009242"/>
            <a:ext cx="11585" cy="3302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꺾인 연결선 270"/>
          <p:cNvCxnSpPr>
            <a:stCxn id="215" idx="3"/>
            <a:endCxn id="264" idx="1"/>
          </p:cNvCxnSpPr>
          <p:nvPr/>
        </p:nvCxnSpPr>
        <p:spPr>
          <a:xfrm>
            <a:off x="6224636" y="2921635"/>
            <a:ext cx="612179" cy="16681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71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"/>
            <a:ext cx="9875520" cy="98755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8856617"/>
            <a:ext cx="9875520" cy="101890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모서리가 둥근 직사각형 98"/>
          <p:cNvSpPr/>
          <p:nvPr/>
        </p:nvSpPr>
        <p:spPr>
          <a:xfrm>
            <a:off x="1468481" y="2627089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1528353" y="4224605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528353" y="5825356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5871753" y="2627089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5871753" y="4241669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5871753" y="5861610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1559920" y="6108018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 접속 </a:t>
            </a:r>
            <a:endParaRPr lang="ko-KR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1599109" y="4468937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회원정보 일치 </a:t>
            </a:r>
            <a:endParaRPr lang="ko-KR" alt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5999274" y="6113921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관리자 접속 </a:t>
            </a:r>
            <a:endParaRPr lang="ko-KR" alt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6101441" y="4486365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관리자 정보 일치</a:t>
            </a:r>
            <a:endParaRPr lang="ko-KR" altLang="en-US" dirty="0"/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2735578" y="3498945"/>
            <a:ext cx="0" cy="72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6204857" y="2037155"/>
            <a:ext cx="594363" cy="597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7160620" y="5099697"/>
            <a:ext cx="0" cy="72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2696389" y="5101717"/>
            <a:ext cx="0" cy="72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1532706" y="7449417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5871753" y="7449418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/>
          <p:cNvSpPr txBox="1"/>
          <p:nvPr/>
        </p:nvSpPr>
        <p:spPr>
          <a:xfrm>
            <a:off x="1559920" y="7695826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메인 화면 </a:t>
            </a:r>
            <a:endParaRPr lang="ko-KR" alt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6002381" y="7702031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메인 화면  </a:t>
            </a:r>
            <a:endParaRPr lang="ko-KR" altLang="en-US" dirty="0"/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3670663" y="1250984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/>
          <p:cNvSpPr txBox="1"/>
          <p:nvPr/>
        </p:nvSpPr>
        <p:spPr>
          <a:xfrm>
            <a:off x="3832858" y="1494722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로그인  </a:t>
            </a:r>
            <a:endParaRPr lang="ko-KR" altLang="en-US" dirty="0"/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7138850" y="6697051"/>
            <a:ext cx="0" cy="72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2696389" y="6697051"/>
            <a:ext cx="0" cy="72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7160620" y="3516010"/>
            <a:ext cx="0" cy="72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 flipH="1">
            <a:off x="3046364" y="2032873"/>
            <a:ext cx="617766" cy="594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1559920" y="2861179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데이터 정보 요청 </a:t>
            </a:r>
            <a:endParaRPr lang="ko-KR" alt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6024151" y="2855246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데이터 정보 요청 </a:t>
            </a:r>
            <a:endParaRPr lang="ko-KR" altLang="en-US" dirty="0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 flipH="1">
            <a:off x="4922519" y="3178204"/>
            <a:ext cx="949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3980360" y="3168869"/>
            <a:ext cx="957400" cy="9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 flipV="1">
            <a:off x="4922519" y="2297582"/>
            <a:ext cx="0" cy="926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4193714" y="3270169"/>
            <a:ext cx="1356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로그인 실패 </a:t>
            </a:r>
            <a:endParaRPr lang="ko-KR" altLang="en-US" sz="1200" dirty="0"/>
          </a:p>
        </p:txBody>
      </p:sp>
      <p:sp>
        <p:nvSpPr>
          <p:cNvPr id="129" name="TextBox 128"/>
          <p:cNvSpPr txBox="1"/>
          <p:nvPr/>
        </p:nvSpPr>
        <p:spPr>
          <a:xfrm>
            <a:off x="3860263" y="344780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로그인 플로우 차트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24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875520" cy="98755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8856617"/>
            <a:ext cx="9875520" cy="101890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모서리가 둥근 직사각형 98"/>
          <p:cNvSpPr/>
          <p:nvPr/>
        </p:nvSpPr>
        <p:spPr>
          <a:xfrm>
            <a:off x="1468481" y="2627089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1528353" y="4224605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528353" y="5825356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1559920" y="6108018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아이디 중복 체크  </a:t>
            </a:r>
            <a:endParaRPr lang="ko-KR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1599109" y="4468937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  </a:t>
            </a:r>
            <a:endParaRPr lang="ko-KR" altLang="en-US" dirty="0"/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2735578" y="3498945"/>
            <a:ext cx="0" cy="72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2304503" y="5101717"/>
            <a:ext cx="0" cy="72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1532706" y="7449417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/>
          <p:cNvSpPr txBox="1"/>
          <p:nvPr/>
        </p:nvSpPr>
        <p:spPr>
          <a:xfrm>
            <a:off x="1559920" y="7695826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가입성공 </a:t>
            </a:r>
            <a:endParaRPr lang="ko-KR" altLang="en-US" dirty="0"/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1446166" y="1128690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/>
          <p:cNvSpPr txBox="1"/>
          <p:nvPr/>
        </p:nvSpPr>
        <p:spPr>
          <a:xfrm>
            <a:off x="1599109" y="1375098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접속   </a:t>
            </a:r>
            <a:endParaRPr lang="ko-KR" altLang="en-US" dirty="0"/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2696389" y="6697051"/>
            <a:ext cx="0" cy="72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 flipH="1">
            <a:off x="2713263" y="2004192"/>
            <a:ext cx="1904" cy="609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1559920" y="2861179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메인화면</a:t>
            </a:r>
            <a:endParaRPr lang="ko-KR" altLang="en-US" dirty="0"/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 flipV="1">
            <a:off x="3298910" y="5086754"/>
            <a:ext cx="0" cy="740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2954797" y="401814"/>
            <a:ext cx="396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 플로우 차트 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298910" y="5289018"/>
            <a:ext cx="94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아이디중복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298910" y="4213970"/>
            <a:ext cx="5107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1400" dirty="0" smtClean="0"/>
              <a:t>회원가입 페이지 접속</a:t>
            </a:r>
            <a:endParaRPr lang="en-US" altLang="ko-KR" sz="14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4133303" y="4554827"/>
            <a:ext cx="3695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회원가입 시 아이디 중복 체크</a:t>
            </a:r>
            <a:endParaRPr lang="en-US" altLang="ko-KR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386666" y="4874641"/>
            <a:ext cx="3695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회원가입 시 비밀번호 일치 여부 확인</a:t>
            </a:r>
            <a:endParaRPr lang="en-US" altLang="ko-KR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3891640" y="7490446"/>
            <a:ext cx="4331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회원정보 입력시 공백란 있을시 회원가입 실패</a:t>
            </a:r>
            <a:endParaRPr lang="en-US" altLang="ko-KR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3980360" y="7798437"/>
            <a:ext cx="507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아이디 비밀번호 전화번호 이메일 입력 완료 하면 가입성공       </a:t>
            </a:r>
          </a:p>
        </p:txBody>
      </p:sp>
    </p:spTree>
    <p:extLst>
      <p:ext uri="{BB962C8B-B14F-4D97-AF65-F5344CB8AC3E}">
        <p14:creationId xmlns:p14="http://schemas.microsoft.com/office/powerpoint/2010/main" val="314908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875520" cy="98755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8856617"/>
            <a:ext cx="9875520" cy="101890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모서리가 둥근 직사각형 98"/>
          <p:cNvSpPr/>
          <p:nvPr/>
        </p:nvSpPr>
        <p:spPr>
          <a:xfrm>
            <a:off x="1468481" y="2627089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1528353" y="4224605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5006883" y="4222528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5063483" y="4468937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정보 중복 확인   </a:t>
            </a:r>
            <a:endParaRPr lang="ko-KR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1599109" y="4468937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회원정보 수정   </a:t>
            </a:r>
            <a:endParaRPr lang="ko-KR" altLang="en-US" dirty="0"/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2735578" y="3498945"/>
            <a:ext cx="0" cy="72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6223895" y="5086754"/>
            <a:ext cx="0" cy="72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1532706" y="5828888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1446166" y="1128690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/>
          <p:cNvSpPr txBox="1"/>
          <p:nvPr/>
        </p:nvSpPr>
        <p:spPr>
          <a:xfrm>
            <a:off x="1599109" y="1375098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로그인 성공    </a:t>
            </a:r>
            <a:endParaRPr lang="ko-KR" altLang="en-US" dirty="0"/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 flipH="1">
            <a:off x="4066900" y="6192589"/>
            <a:ext cx="939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 flipH="1">
            <a:off x="2713263" y="2004192"/>
            <a:ext cx="1904" cy="609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1559920" y="2861179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마이 페이지 </a:t>
            </a:r>
            <a:endParaRPr lang="ko-KR" altLang="en-US" dirty="0"/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 flipV="1">
            <a:off x="4045672" y="4641979"/>
            <a:ext cx="9329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2954797" y="401814"/>
            <a:ext cx="396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회원수정 플로우 차트 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585063" y="1315450"/>
            <a:ext cx="51075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1400" dirty="0" smtClean="0"/>
              <a:t>회원접속성공 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2. </a:t>
            </a:r>
            <a:r>
              <a:rPr lang="ko-KR" altLang="en-US" sz="1400" dirty="0" smtClean="0"/>
              <a:t>회원가입 시 아이디 중복 체크</a:t>
            </a:r>
            <a:endParaRPr lang="en-US" altLang="ko-KR" sz="1400" b="1" dirty="0" smtClean="0"/>
          </a:p>
          <a:p>
            <a:pPr marL="342900" indent="-342900" algn="ctr">
              <a:buAutoNum type="arabicPeriod"/>
            </a:pPr>
            <a:r>
              <a:rPr lang="ko-KR" altLang="en-US" sz="1400" b="1" dirty="0" smtClean="0"/>
              <a:t>회원가입 시 비밀번호 일치 여부 확인</a:t>
            </a:r>
            <a:endParaRPr lang="en-US" altLang="ko-KR" sz="1400" b="1" dirty="0" smtClean="0"/>
          </a:p>
          <a:p>
            <a:pPr marL="342900" indent="-342900" algn="ctr">
              <a:buAutoNum type="arabicPeriod"/>
            </a:pPr>
            <a:r>
              <a:rPr lang="ko-KR" altLang="en-US" sz="1400" b="1" dirty="0" smtClean="0"/>
              <a:t>회원정보 입력시 공백란 있을시 회원가입 실</a:t>
            </a:r>
            <a:r>
              <a:rPr lang="ko-KR" altLang="en-US" sz="1400" dirty="0" smtClean="0"/>
              <a:t>패</a:t>
            </a:r>
            <a:endParaRPr lang="en-US" altLang="ko-KR" sz="1400" dirty="0" smtClean="0"/>
          </a:p>
          <a:p>
            <a:pPr marL="342900" indent="-342900" algn="ctr">
              <a:buAutoNum type="arabicPeriod"/>
            </a:pPr>
            <a:r>
              <a:rPr lang="ko-KR" altLang="en-US" sz="1400" dirty="0" smtClean="0"/>
              <a:t>아이디 비밀번호 전화번호 이메일 입력 완료 하면 가입성공       </a:t>
            </a:r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512123" y="3445780"/>
            <a:ext cx="3732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클라이언트에서 서버로 데이터 요청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컨트롤러 </a:t>
            </a:r>
            <a:r>
              <a:rPr lang="en-US" altLang="ko-KR" sz="1400" dirty="0" smtClean="0"/>
              <a:t>-&gt; </a:t>
            </a:r>
            <a:r>
              <a:rPr lang="ko-KR" altLang="en-US" sz="1400" dirty="0" smtClean="0"/>
              <a:t>서비스 </a:t>
            </a:r>
            <a:r>
              <a:rPr lang="en-US" altLang="ko-KR" sz="1400" dirty="0" smtClean="0"/>
              <a:t>-&gt; DTO-&gt; DAO -&gt;DB</a:t>
            </a:r>
          </a:p>
          <a:p>
            <a:pPr algn="ctr"/>
            <a:r>
              <a:rPr lang="en-US" altLang="ko-KR" sz="1400" dirty="0" smtClean="0"/>
              <a:t>DB</a:t>
            </a:r>
            <a:r>
              <a:rPr lang="ko-KR" altLang="en-US" sz="1400" dirty="0" smtClean="0"/>
              <a:t>에서 정보 확인 </a:t>
            </a:r>
            <a:r>
              <a:rPr lang="en-US" altLang="ko-KR" sz="1400" dirty="0" smtClean="0"/>
              <a:t> </a:t>
            </a:r>
          </a:p>
          <a:p>
            <a:pPr algn="ctr"/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006883" y="5810913"/>
            <a:ext cx="2534194" cy="862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87426" y="6037453"/>
            <a:ext cx="227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정보 수정 완료    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78698" y="5989845"/>
            <a:ext cx="2272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마이 페이지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수정된정보</a:t>
            </a:r>
            <a:r>
              <a:rPr lang="en-US" altLang="ko-KR" dirty="0" smtClean="0"/>
              <a:t>)</a:t>
            </a:r>
            <a:r>
              <a:rPr lang="ko-KR" altLang="en-US" dirty="0" smtClean="0"/>
              <a:t>    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24616" y="7397264"/>
            <a:ext cx="3732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0115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318"/>
            <a:ext cx="9875520" cy="987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3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438</Words>
  <Application>Microsoft Office PowerPoint</Application>
  <PresentationFormat>사용자 지정</PresentationFormat>
  <Paragraphs>133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쇼핑몰 팀프로젝트</dc:title>
  <dc:subject>Presentation</dc:subject>
  <dc:creator>mangoboard.net_29401226</dc:creator>
  <cp:lastModifiedBy>202-1000</cp:lastModifiedBy>
  <cp:revision>18</cp:revision>
  <dcterms:created xsi:type="dcterms:W3CDTF">2023-08-21T23:54:50Z</dcterms:created>
  <dcterms:modified xsi:type="dcterms:W3CDTF">2023-08-24T00:47:09Z</dcterms:modified>
</cp:coreProperties>
</file>